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4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1A52EF-1F8A-431C-9161-56C7D4FB2E3F}" type="datetimeFigureOut">
              <a:rPr lang="fr-FR" smtClean="0"/>
              <a:pPr/>
              <a:t>21/02/2021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22ADE1-9A8B-436D-B185-580018831A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00115_165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3284984"/>
            <a:ext cx="9144000" cy="1440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58" name="Picture 10" descr="Star Wars : Assaut sur l'Empire jeu de société - Le Coin du J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99572"/>
            <a:ext cx="2376264" cy="1158428"/>
          </a:xfrm>
          <a:prstGeom prst="rect">
            <a:avLst/>
          </a:prstGeom>
          <a:noFill/>
        </p:spPr>
      </p:pic>
      <p:pic>
        <p:nvPicPr>
          <p:cNvPr id="2060" name="Picture 12" descr="https://www.numerama.com/content/uploads/2019/10/deep_blue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661248"/>
            <a:ext cx="2410973" cy="110190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763688" y="1484784"/>
            <a:ext cx="66967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COMMANDES </a:t>
            </a:r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EN LIGNE</a:t>
            </a:r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 </a:t>
            </a:r>
            <a:endParaRPr lang="fr-FR" sz="3200" dirty="0" smtClean="0">
              <a:ln w="2857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delonSerial-Heavy" pitchFamily="2" charset="0"/>
            </a:endParaRPr>
          </a:p>
          <a:p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	PAIEMENT </a:t>
            </a:r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A DISTANCE</a:t>
            </a:r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 </a:t>
            </a:r>
            <a:endParaRPr lang="fr-FR" sz="3200" dirty="0" smtClean="0">
              <a:ln w="2857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delonSerial-Heavy" pitchFamily="2" charset="0"/>
            </a:endParaRPr>
          </a:p>
          <a:p>
            <a:r>
              <a:rPr lang="fr-FR" sz="3200" dirty="0" smtClean="0">
                <a:ln w="285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delonSerial-Heavy" pitchFamily="2" charset="0"/>
              </a:rPr>
              <a:t>		RETRAIT EN MAGASIN</a:t>
            </a:r>
            <a:endParaRPr lang="fr-FR" sz="3200" dirty="0">
              <a:ln w="2857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delonSerial-Heavy" pitchFamily="2" charset="0"/>
            </a:endParaRPr>
          </a:p>
        </p:txBody>
      </p:sp>
      <p:pic>
        <p:nvPicPr>
          <p:cNvPr id="3076" name="Picture 4" descr="Actualités - Splendor (2014) - Jeu de société - Tric Tr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797152"/>
            <a:ext cx="2664890" cy="2060848"/>
          </a:xfrm>
          <a:prstGeom prst="rect">
            <a:avLst/>
          </a:prstGeom>
          <a:noFill/>
        </p:spPr>
      </p:pic>
      <p:pic>
        <p:nvPicPr>
          <p:cNvPr id="3078" name="Picture 6" descr="7e volume des Plateaux des Aventuriers du Rail : Japon et Italie pour  novembre - Actualités - Tric Tr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797152"/>
            <a:ext cx="1551380" cy="996331"/>
          </a:xfrm>
          <a:prstGeom prst="rect">
            <a:avLst/>
          </a:prstGeom>
          <a:noFill/>
        </p:spPr>
      </p:pic>
      <p:pic>
        <p:nvPicPr>
          <p:cNvPr id="3080" name="Picture 8" descr="Découvrez Carcassonne, notre jeu de société de la sema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13176"/>
            <a:ext cx="1119698" cy="594784"/>
          </a:xfrm>
          <a:prstGeom prst="rect">
            <a:avLst/>
          </a:prstGeom>
          <a:noFill/>
        </p:spPr>
      </p:pic>
      <p:pic>
        <p:nvPicPr>
          <p:cNvPr id="3082" name="Picture 10" descr="Catan : La Gloire des Incas - Jeux de plateau famille - Achetez sur  ludifol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</p:spPr>
      </p:pic>
      <p:pic>
        <p:nvPicPr>
          <p:cNvPr id="3084" name="Picture 12" descr="Skyjo Action - Jeu de société pour 2 à 8 joueurs à partir de 8 ans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56377">
            <a:off x="8460432" y="4797152"/>
            <a:ext cx="435229" cy="793702"/>
          </a:xfrm>
          <a:prstGeom prst="rect">
            <a:avLst/>
          </a:prstGeom>
          <a:noFill/>
        </p:spPr>
      </p:pic>
      <p:pic>
        <p:nvPicPr>
          <p:cNvPr id="3086" name="Picture 14" descr="6 Qui Prend - Le Petit Caribo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509120"/>
            <a:ext cx="1296144" cy="1296144"/>
          </a:xfrm>
          <a:prstGeom prst="rect">
            <a:avLst/>
          </a:prstGeom>
          <a:noFill/>
        </p:spPr>
      </p:pic>
      <p:pic>
        <p:nvPicPr>
          <p:cNvPr id="3088" name="Picture 16" descr="Avis] Unlock ! - Space Cowboys - Jeu de Société - Allo Escap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941168"/>
            <a:ext cx="1034480" cy="517240"/>
          </a:xfrm>
          <a:prstGeom prst="rect">
            <a:avLst/>
          </a:prstGeom>
          <a:noFill/>
        </p:spPr>
      </p:pic>
      <p:pic>
        <p:nvPicPr>
          <p:cNvPr id="17" name="Image 16" descr="127489262_106631124619393_8071673707678583271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476672" y="1700808"/>
            <a:ext cx="1314078" cy="1314078"/>
          </a:xfrm>
          <a:prstGeom prst="rect">
            <a:avLst/>
          </a:prstGeom>
        </p:spPr>
      </p:pic>
      <p:pic>
        <p:nvPicPr>
          <p:cNvPr id="18" name="Image 17" descr="137565617_123348622947643_5554777570567494371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4861048" y="2636912"/>
            <a:ext cx="4636494" cy="1716211"/>
          </a:xfrm>
          <a:prstGeom prst="rect">
            <a:avLst/>
          </a:prstGeom>
        </p:spPr>
      </p:pic>
      <p:pic>
        <p:nvPicPr>
          <p:cNvPr id="21" name="Image 20" descr="lacaverne-logo-1606300972-1.jp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2280" y="2852936"/>
            <a:ext cx="2376264" cy="191112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923928" y="386104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 DARLING" pitchFamily="2" charset="0"/>
              </a:rPr>
              <a:t>www.MONLUDICAIRE.COM</a:t>
            </a:r>
            <a:endParaRPr lang="fr-FR" sz="2000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AR DARLING" pitchFamily="2" charset="0"/>
            </a:endParaRPr>
          </a:p>
        </p:txBody>
      </p:sp>
      <p:pic>
        <p:nvPicPr>
          <p:cNvPr id="3" name="Image 2" descr="logo-Caban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484784"/>
            <a:ext cx="1331640" cy="1629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79512" y="3429000"/>
            <a:ext cx="33123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2 rue François </a:t>
            </a:r>
            <a:r>
              <a:rPr lang="fr-FR" sz="2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Legallais</a:t>
            </a:r>
            <a:r>
              <a:rPr lang="fr-FR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 </a:t>
            </a:r>
          </a:p>
          <a:p>
            <a:pPr algn="ctr"/>
            <a:r>
              <a:rPr lang="fr-FR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Place du marché</a:t>
            </a:r>
          </a:p>
          <a:p>
            <a:pPr algn="ctr"/>
            <a:r>
              <a:rPr lang="fr-FR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33260 La Teste de </a:t>
            </a:r>
            <a:r>
              <a:rPr lang="fr-FR" sz="2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Buch</a:t>
            </a:r>
            <a:r>
              <a:rPr lang="fr-FR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 </a:t>
            </a:r>
            <a:endParaRPr lang="fr-FR" sz="24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6200000">
            <a:off x="3937210" y="3044976"/>
            <a:ext cx="8476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 smtClean="0">
                <a:latin typeface="Comic Sans MS" pitchFamily="66" charset="0"/>
              </a:rPr>
              <a:t>33260 La Teste de </a:t>
            </a:r>
            <a:r>
              <a:rPr lang="fr-FR" sz="4000" b="1" i="1" dirty="0" err="1" smtClean="0">
                <a:latin typeface="Comic Sans MS" pitchFamily="66" charset="0"/>
              </a:rPr>
              <a:t>Buch</a:t>
            </a:r>
            <a:endParaRPr lang="fr-FR" sz="4000" b="1" i="1" dirty="0" smtClean="0">
              <a:latin typeface="Comic Sans MS" pitchFamily="66" charset="0"/>
            </a:endParaRPr>
          </a:p>
          <a:p>
            <a:pPr algn="ctr"/>
            <a:r>
              <a:rPr lang="fr-FR" sz="4000" b="1" i="1" dirty="0" smtClean="0">
                <a:latin typeface="Comic Sans MS" pitchFamily="66" charset="0"/>
              </a:rPr>
              <a:t> 05 57 52 48 92 </a:t>
            </a:r>
            <a:endParaRPr lang="fr-FR" sz="4400" b="1" i="1" dirty="0">
              <a:latin typeface="Comic Sans MS" pitchFamily="66" charset="0"/>
            </a:endParaRPr>
          </a:p>
        </p:txBody>
      </p:sp>
      <p:pic>
        <p:nvPicPr>
          <p:cNvPr id="5" name="Image 4" descr="logo-Cab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349129" y="2643895"/>
            <a:ext cx="3155814" cy="386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BANE 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904656" cy="7922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5877272"/>
            <a:ext cx="5904656" cy="1152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3439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2 rue François </a:t>
            </a:r>
            <a:r>
              <a:rPr lang="fr-FR" sz="3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Legallais</a:t>
            </a:r>
            <a:r>
              <a:rPr lang="fr-FR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, Place du marché</a:t>
            </a:r>
          </a:p>
          <a:p>
            <a:pPr algn="ctr"/>
            <a:r>
              <a:rPr lang="fr-FR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33260 La Teste de </a:t>
            </a:r>
            <a:r>
              <a:rPr lang="fr-FR" sz="3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Buch</a:t>
            </a:r>
            <a:r>
              <a:rPr lang="fr-FR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enture" pitchFamily="2" charset="0"/>
              </a:rPr>
              <a:t> </a:t>
            </a:r>
            <a:endParaRPr lang="fr-FR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851</TotalTime>
  <Words>40</Words>
  <Application>Microsoft Office PowerPoint</Application>
  <PresentationFormat>Affichage à l'écran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Métro</vt:lpstr>
      <vt:lpstr>Diapositive 1</vt:lpstr>
      <vt:lpstr>Diapositive 2</vt:lpstr>
      <vt:lpstr>Diapositive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</dc:creator>
  <cp:lastModifiedBy>Christophe</cp:lastModifiedBy>
  <cp:revision>106</cp:revision>
  <dcterms:created xsi:type="dcterms:W3CDTF">2018-10-19T09:21:54Z</dcterms:created>
  <dcterms:modified xsi:type="dcterms:W3CDTF">2021-02-21T17:35:37Z</dcterms:modified>
</cp:coreProperties>
</file>