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8" r:id="rId3"/>
    <p:sldId id="264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1A52EF-1F8A-431C-9161-56C7D4FB2E3F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ADE1-9A8B-436D-B185-580018831AE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1A52EF-1F8A-431C-9161-56C7D4FB2E3F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ADE1-9A8B-436D-B185-580018831A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1A52EF-1F8A-431C-9161-56C7D4FB2E3F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ADE1-9A8B-436D-B185-580018831A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1A52EF-1F8A-431C-9161-56C7D4FB2E3F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ADE1-9A8B-436D-B185-580018831A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1A52EF-1F8A-431C-9161-56C7D4FB2E3F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ADE1-9A8B-436D-B185-580018831AE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1A52EF-1F8A-431C-9161-56C7D4FB2E3F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ADE1-9A8B-436D-B185-580018831A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1A52EF-1F8A-431C-9161-56C7D4FB2E3F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ADE1-9A8B-436D-B185-580018831AE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1A52EF-1F8A-431C-9161-56C7D4FB2E3F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ADE1-9A8B-436D-B185-580018831A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1A52EF-1F8A-431C-9161-56C7D4FB2E3F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ADE1-9A8B-436D-B185-580018831A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1A52EF-1F8A-431C-9161-56C7D4FB2E3F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ADE1-9A8B-436D-B185-580018831A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041A52EF-1F8A-431C-9161-56C7D4FB2E3F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9822ADE1-9A8B-436D-B185-580018831A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41A52EF-1F8A-431C-9161-56C7D4FB2E3F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9822ADE1-9A8B-436D-B185-580018831A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0200115_1654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4653136"/>
            <a:ext cx="9144000" cy="220486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3284984"/>
            <a:ext cx="9144000" cy="144016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1002">
            <a:schemeClr val="dk2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2058" name="Picture 10" descr="Star Wars : Assaut sur l'Empire jeu de société - Le Coin du Je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699572"/>
            <a:ext cx="2376264" cy="1158428"/>
          </a:xfrm>
          <a:prstGeom prst="rect">
            <a:avLst/>
          </a:prstGeom>
          <a:noFill/>
        </p:spPr>
      </p:pic>
      <p:pic>
        <p:nvPicPr>
          <p:cNvPr id="2060" name="Picture 12" descr="https://www.numerama.com/content/uploads/2019/10/deep_blue-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5661248"/>
            <a:ext cx="2410973" cy="1101907"/>
          </a:xfrm>
          <a:prstGeom prst="rect">
            <a:avLst/>
          </a:prstGeom>
          <a:noFill/>
        </p:spPr>
      </p:pic>
      <p:sp>
        <p:nvSpPr>
          <p:cNvPr id="12" name="ZoneTexte 11"/>
          <p:cNvSpPr txBox="1"/>
          <p:nvPr/>
        </p:nvSpPr>
        <p:spPr>
          <a:xfrm>
            <a:off x="1763688" y="1484784"/>
            <a:ext cx="669674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n w="28575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solidFill>
                  <a:srgbClr val="FFC000"/>
                </a:solidFill>
                <a:latin typeface="AdelonSerial-Heavy" pitchFamily="2" charset="0"/>
              </a:rPr>
              <a:t>COMMANDES </a:t>
            </a:r>
            <a:r>
              <a:rPr lang="fr-FR" sz="3200" dirty="0" smtClean="0">
                <a:ln w="28575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solidFill>
                  <a:srgbClr val="FFC000"/>
                </a:solidFill>
                <a:latin typeface="AdelonSerial-Heavy" pitchFamily="2" charset="0"/>
              </a:rPr>
              <a:t>EN LIGNE</a:t>
            </a:r>
            <a:r>
              <a:rPr lang="fr-FR" sz="3200" dirty="0" smtClean="0">
                <a:ln w="28575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solidFill>
                  <a:srgbClr val="FFC000"/>
                </a:solidFill>
                <a:latin typeface="AdelonSerial-Heavy" pitchFamily="2" charset="0"/>
              </a:rPr>
              <a:t> </a:t>
            </a:r>
            <a:endParaRPr lang="fr-FR" sz="3200" dirty="0" smtClean="0">
              <a:ln w="28575">
                <a:solidFill>
                  <a:schemeClr val="bg1">
                    <a:lumMod val="95000"/>
                    <a:lumOff val="5000"/>
                  </a:schemeClr>
                </a:solidFill>
              </a:ln>
              <a:solidFill>
                <a:srgbClr val="FFC000"/>
              </a:solidFill>
              <a:latin typeface="AdelonSerial-Heavy" pitchFamily="2" charset="0"/>
            </a:endParaRPr>
          </a:p>
          <a:p>
            <a:r>
              <a:rPr lang="fr-FR" sz="3200" dirty="0" smtClean="0">
                <a:ln w="28575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solidFill>
                  <a:srgbClr val="FFC000"/>
                </a:solidFill>
                <a:latin typeface="AdelonSerial-Heavy" pitchFamily="2" charset="0"/>
              </a:rPr>
              <a:t>	PAIEMENT </a:t>
            </a:r>
            <a:r>
              <a:rPr lang="fr-FR" sz="3200" dirty="0" smtClean="0">
                <a:ln w="28575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solidFill>
                  <a:srgbClr val="FFC000"/>
                </a:solidFill>
                <a:latin typeface="AdelonSerial-Heavy" pitchFamily="2" charset="0"/>
              </a:rPr>
              <a:t>A DISTANCE</a:t>
            </a:r>
            <a:r>
              <a:rPr lang="fr-FR" sz="3200" dirty="0" smtClean="0">
                <a:ln w="28575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solidFill>
                  <a:srgbClr val="FFC000"/>
                </a:solidFill>
                <a:latin typeface="AdelonSerial-Heavy" pitchFamily="2" charset="0"/>
              </a:rPr>
              <a:t> </a:t>
            </a:r>
            <a:endParaRPr lang="fr-FR" sz="3200" dirty="0" smtClean="0">
              <a:ln w="28575">
                <a:solidFill>
                  <a:schemeClr val="bg1">
                    <a:lumMod val="95000"/>
                    <a:lumOff val="5000"/>
                  </a:schemeClr>
                </a:solidFill>
              </a:ln>
              <a:solidFill>
                <a:srgbClr val="FFC000"/>
              </a:solidFill>
              <a:latin typeface="AdelonSerial-Heavy" pitchFamily="2" charset="0"/>
            </a:endParaRPr>
          </a:p>
          <a:p>
            <a:r>
              <a:rPr lang="fr-FR" sz="3200" dirty="0" smtClean="0">
                <a:ln w="28575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solidFill>
                  <a:srgbClr val="FFC000"/>
                </a:solidFill>
                <a:latin typeface="AdelonSerial-Heavy" pitchFamily="2" charset="0"/>
              </a:rPr>
              <a:t>		RETRAIT EN MAGASIN</a:t>
            </a:r>
            <a:endParaRPr lang="fr-FR" sz="3200" dirty="0">
              <a:ln w="28575">
                <a:solidFill>
                  <a:schemeClr val="bg1">
                    <a:lumMod val="95000"/>
                    <a:lumOff val="5000"/>
                  </a:schemeClr>
                </a:solidFill>
              </a:ln>
              <a:solidFill>
                <a:srgbClr val="FFC000"/>
              </a:solidFill>
              <a:latin typeface="AdelonSerial-Heavy" pitchFamily="2" charset="0"/>
            </a:endParaRPr>
          </a:p>
        </p:txBody>
      </p:sp>
      <p:pic>
        <p:nvPicPr>
          <p:cNvPr id="3076" name="Picture 4" descr="Actualités - Splendor (2014) - Jeu de société - Tric Tra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4797152"/>
            <a:ext cx="2664890" cy="2060848"/>
          </a:xfrm>
          <a:prstGeom prst="rect">
            <a:avLst/>
          </a:prstGeom>
          <a:noFill/>
        </p:spPr>
      </p:pic>
      <p:pic>
        <p:nvPicPr>
          <p:cNvPr id="3078" name="Picture 6" descr="7e volume des Plateaux des Aventuriers du Rail : Japon et Italie pour  novembre - Actualités - Tric Tra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9632" y="4797152"/>
            <a:ext cx="1551380" cy="996331"/>
          </a:xfrm>
          <a:prstGeom prst="rect">
            <a:avLst/>
          </a:prstGeom>
          <a:noFill/>
        </p:spPr>
      </p:pic>
      <p:pic>
        <p:nvPicPr>
          <p:cNvPr id="3080" name="Picture 8" descr="Découvrez Carcassonne, notre jeu de société de la semain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112" y="5013176"/>
            <a:ext cx="1119698" cy="594784"/>
          </a:xfrm>
          <a:prstGeom prst="rect">
            <a:avLst/>
          </a:prstGeom>
          <a:noFill/>
        </p:spPr>
      </p:pic>
      <p:pic>
        <p:nvPicPr>
          <p:cNvPr id="3082" name="Picture 10" descr="Catan : La Gloire des Incas - Jeux de plateau famille - Achetez sur  ludifoli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75240" y="5589240"/>
            <a:ext cx="1268760" cy="1268760"/>
          </a:xfrm>
          <a:prstGeom prst="rect">
            <a:avLst/>
          </a:prstGeom>
          <a:noFill/>
        </p:spPr>
      </p:pic>
      <p:pic>
        <p:nvPicPr>
          <p:cNvPr id="3084" name="Picture 12" descr="Skyjo Action - Jeu de société pour 2 à 8 joueurs à partir de 8 ans.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56377">
            <a:off x="8460432" y="4797152"/>
            <a:ext cx="435229" cy="793702"/>
          </a:xfrm>
          <a:prstGeom prst="rect">
            <a:avLst/>
          </a:prstGeom>
          <a:noFill/>
        </p:spPr>
      </p:pic>
      <p:pic>
        <p:nvPicPr>
          <p:cNvPr id="3086" name="Picture 14" descr="6 Qui Prend - Le Petit Caribou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76256" y="4509120"/>
            <a:ext cx="1296144" cy="1296144"/>
          </a:xfrm>
          <a:prstGeom prst="rect">
            <a:avLst/>
          </a:prstGeom>
          <a:noFill/>
        </p:spPr>
      </p:pic>
      <p:pic>
        <p:nvPicPr>
          <p:cNvPr id="3088" name="Picture 16" descr="Avis] Unlock ! - Space Cowboys - Jeu de Société - Allo Escape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9512" y="4941168"/>
            <a:ext cx="1034480" cy="517240"/>
          </a:xfrm>
          <a:prstGeom prst="rect">
            <a:avLst/>
          </a:prstGeom>
          <a:noFill/>
        </p:spPr>
      </p:pic>
      <p:pic>
        <p:nvPicPr>
          <p:cNvPr id="17" name="Image 16" descr="127489262_106631124619393_8071673707678583271_n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1476672" y="1700808"/>
            <a:ext cx="1314078" cy="1314078"/>
          </a:xfrm>
          <a:prstGeom prst="rect">
            <a:avLst/>
          </a:prstGeom>
        </p:spPr>
      </p:pic>
      <p:pic>
        <p:nvPicPr>
          <p:cNvPr id="18" name="Image 17" descr="137565617_123348622947643_5554777570567494371_n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4861048" y="2636912"/>
            <a:ext cx="4636494" cy="1716211"/>
          </a:xfrm>
          <a:prstGeom prst="rect">
            <a:avLst/>
          </a:prstGeom>
        </p:spPr>
      </p:pic>
      <p:pic>
        <p:nvPicPr>
          <p:cNvPr id="21" name="Image 20" descr="lacaverne-logo-1606300972-1.jpg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092280" y="2852936"/>
            <a:ext cx="2376264" cy="1911121"/>
          </a:xfrm>
          <a:prstGeom prst="rect">
            <a:avLst/>
          </a:prstGeom>
        </p:spPr>
      </p:pic>
      <p:sp>
        <p:nvSpPr>
          <p:cNvPr id="22" name="ZoneTexte 21"/>
          <p:cNvSpPr txBox="1"/>
          <p:nvPr/>
        </p:nvSpPr>
        <p:spPr>
          <a:xfrm>
            <a:off x="3923928" y="3861048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latin typeface="AR DARLING" pitchFamily="2" charset="0"/>
              </a:rPr>
              <a:t>www.MONLUDICAIRE.COM</a:t>
            </a:r>
            <a:endParaRPr lang="fr-FR" sz="2000" dirty="0">
              <a:ln>
                <a:solidFill>
                  <a:schemeClr val="tx2"/>
                </a:solidFill>
              </a:ln>
              <a:solidFill>
                <a:srgbClr val="FF0000"/>
              </a:solidFill>
              <a:latin typeface="AR DARLING" pitchFamily="2" charset="0"/>
            </a:endParaRPr>
          </a:p>
        </p:txBody>
      </p:sp>
      <p:pic>
        <p:nvPicPr>
          <p:cNvPr id="3" name="Image 2" descr="logo-Cabane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0" y="1484784"/>
            <a:ext cx="1331640" cy="16295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ctangle 6"/>
          <p:cNvSpPr/>
          <p:nvPr/>
        </p:nvSpPr>
        <p:spPr>
          <a:xfrm>
            <a:off x="179512" y="3429000"/>
            <a:ext cx="331236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400" b="1" cap="none" spc="0" dirty="0" smtClean="0">
                <a:ln w="17780" cmpd="sng">
                  <a:noFill/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dventure" pitchFamily="2" charset="0"/>
              </a:rPr>
              <a:t>2 rue François </a:t>
            </a:r>
            <a:r>
              <a:rPr lang="fr-FR" sz="2400" b="1" cap="none" spc="0" dirty="0" err="1" smtClean="0">
                <a:ln w="17780" cmpd="sng">
                  <a:noFill/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dventure" pitchFamily="2" charset="0"/>
              </a:rPr>
              <a:t>Legallais</a:t>
            </a:r>
            <a:r>
              <a:rPr lang="fr-FR" sz="2400" b="1" cap="none" spc="0" dirty="0" smtClean="0">
                <a:ln w="17780" cmpd="sng">
                  <a:noFill/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dventure" pitchFamily="2" charset="0"/>
              </a:rPr>
              <a:t> </a:t>
            </a:r>
          </a:p>
          <a:p>
            <a:pPr algn="ctr"/>
            <a:r>
              <a:rPr lang="fr-FR" sz="2400" b="1" cap="none" spc="0" dirty="0" smtClean="0">
                <a:ln w="17780" cmpd="sng">
                  <a:noFill/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dventure" pitchFamily="2" charset="0"/>
              </a:rPr>
              <a:t>Place du marché</a:t>
            </a:r>
          </a:p>
          <a:p>
            <a:pPr algn="ctr"/>
            <a:r>
              <a:rPr lang="fr-FR" sz="2400" b="1" cap="none" spc="0" dirty="0" smtClean="0">
                <a:ln w="17780" cmpd="sng">
                  <a:noFill/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dventure" pitchFamily="2" charset="0"/>
              </a:rPr>
              <a:t>33260 La Teste de </a:t>
            </a:r>
            <a:r>
              <a:rPr lang="fr-FR" sz="2400" b="1" cap="none" spc="0" dirty="0" err="1" smtClean="0">
                <a:ln w="17780" cmpd="sng">
                  <a:noFill/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dventure" pitchFamily="2" charset="0"/>
              </a:rPr>
              <a:t>Buch</a:t>
            </a:r>
            <a:r>
              <a:rPr lang="fr-FR" sz="2400" b="1" cap="none" spc="0" dirty="0" smtClean="0">
                <a:ln w="17780" cmpd="sng">
                  <a:noFill/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dventure" pitchFamily="2" charset="0"/>
              </a:rPr>
              <a:t> </a:t>
            </a:r>
            <a:endParaRPr lang="fr-FR" sz="2400" b="1" cap="none" spc="0" dirty="0">
              <a:ln w="17780" cmpd="sng">
                <a:noFill/>
                <a:prstDash val="solid"/>
                <a:miter lim="800000"/>
              </a:ln>
              <a:solidFill>
                <a:srgbClr val="FFC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 rot="16200000">
            <a:off x="3937210" y="3044976"/>
            <a:ext cx="84762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i="1" dirty="0" smtClean="0">
                <a:latin typeface="Comic Sans MS" pitchFamily="66" charset="0"/>
              </a:rPr>
              <a:t>33260 La Teste de </a:t>
            </a:r>
            <a:r>
              <a:rPr lang="fr-FR" sz="4000" b="1" i="1" dirty="0" err="1" smtClean="0">
                <a:latin typeface="Comic Sans MS" pitchFamily="66" charset="0"/>
              </a:rPr>
              <a:t>Buch</a:t>
            </a:r>
            <a:endParaRPr lang="fr-FR" sz="4000" b="1" i="1" dirty="0" smtClean="0">
              <a:latin typeface="Comic Sans MS" pitchFamily="66" charset="0"/>
            </a:endParaRPr>
          </a:p>
          <a:p>
            <a:pPr algn="ctr"/>
            <a:r>
              <a:rPr lang="fr-FR" sz="4000" b="1" i="1" dirty="0" smtClean="0">
                <a:latin typeface="Comic Sans MS" pitchFamily="66" charset="0"/>
              </a:rPr>
              <a:t> 05 57 52 48 92 </a:t>
            </a:r>
            <a:endParaRPr lang="fr-FR" sz="4400" b="1" i="1" dirty="0">
              <a:latin typeface="Comic Sans MS" pitchFamily="66" charset="0"/>
            </a:endParaRPr>
          </a:p>
        </p:txBody>
      </p:sp>
      <p:pic>
        <p:nvPicPr>
          <p:cNvPr id="5" name="Image 4" descr="logo-Caba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3349129" y="2643895"/>
            <a:ext cx="3155814" cy="38619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BANE FACEBOO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0"/>
            <a:ext cx="5904656" cy="79223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47664" y="5877272"/>
            <a:ext cx="5904656" cy="11521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467544" y="5805264"/>
            <a:ext cx="834395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6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dventure" pitchFamily="2" charset="0"/>
              </a:rPr>
              <a:t>2 rue François </a:t>
            </a:r>
            <a:r>
              <a:rPr lang="fr-FR" sz="3600" b="1" cap="none" spc="0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dventure" pitchFamily="2" charset="0"/>
              </a:rPr>
              <a:t>Legallais</a:t>
            </a:r>
            <a:r>
              <a:rPr lang="fr-FR" sz="36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dventure" pitchFamily="2" charset="0"/>
              </a:rPr>
              <a:t>, Place du marché</a:t>
            </a:r>
          </a:p>
          <a:p>
            <a:pPr algn="ctr"/>
            <a:r>
              <a:rPr lang="fr-FR" sz="36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dventure" pitchFamily="2" charset="0"/>
              </a:rPr>
              <a:t>33260 La Teste de </a:t>
            </a:r>
            <a:r>
              <a:rPr lang="fr-FR" sz="3600" b="1" cap="none" spc="0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dventure" pitchFamily="2" charset="0"/>
              </a:rPr>
              <a:t>Buch</a:t>
            </a:r>
            <a:r>
              <a:rPr lang="fr-FR" sz="36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dventure" pitchFamily="2" charset="0"/>
              </a:rPr>
              <a:t> </a:t>
            </a:r>
            <a:endParaRPr lang="fr-FR" sz="36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tro">
  <a:themeElements>
    <a:clrScheme name="Mé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é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é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851</TotalTime>
  <Words>40</Words>
  <Application>Microsoft Office PowerPoint</Application>
  <PresentationFormat>Affichage à l'écran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Métro</vt:lpstr>
      <vt:lpstr>Diapositive 1</vt:lpstr>
      <vt:lpstr>Diapositive 2</vt:lpstr>
      <vt:lpstr>Diapositive 3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Christophe</dc:creator>
  <cp:lastModifiedBy>Christophe</cp:lastModifiedBy>
  <cp:revision>106</cp:revision>
  <dcterms:created xsi:type="dcterms:W3CDTF">2018-10-19T09:21:54Z</dcterms:created>
  <dcterms:modified xsi:type="dcterms:W3CDTF">2021-02-21T17:35:37Z</dcterms:modified>
</cp:coreProperties>
</file>